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22" r:id="rId5"/>
    <p:sldId id="319" r:id="rId6"/>
    <p:sldId id="321" r:id="rId7"/>
    <p:sldId id="320" r:id="rId8"/>
    <p:sldId id="333" r:id="rId9"/>
    <p:sldId id="338" r:id="rId10"/>
    <p:sldId id="328" r:id="rId11"/>
    <p:sldId id="334" r:id="rId12"/>
    <p:sldId id="335" r:id="rId13"/>
    <p:sldId id="323" r:id="rId14"/>
    <p:sldId id="324" r:id="rId15"/>
    <p:sldId id="33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54"/>
  </p:normalViewPr>
  <p:slideViewPr>
    <p:cSldViewPr snapToGrid="0">
      <p:cViewPr varScale="1">
        <p:scale>
          <a:sx n="85" d="100"/>
          <a:sy n="85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666" y="116987"/>
            <a:ext cx="4712925" cy="1052636"/>
          </a:xfrm>
        </p:spPr>
        <p:txBody>
          <a:bodyPr/>
          <a:lstStyle/>
          <a:p>
            <a:pPr algn="ctr"/>
            <a:r>
              <a:rPr lang="en-US" dirty="0"/>
              <a:t>FIT-BUDDY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61" y="781447"/>
            <a:ext cx="5743687" cy="554198"/>
          </a:xfrm>
        </p:spPr>
        <p:txBody>
          <a:bodyPr/>
          <a:lstStyle/>
          <a:p>
            <a:r>
              <a:rPr lang="en-US" dirty="0"/>
              <a:t>Your personal Workout Generator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178A9-A7E0-53C9-8409-B2307AD176E5}"/>
              </a:ext>
            </a:extLst>
          </p:cNvPr>
          <p:cNvSpPr txBox="1"/>
          <p:nvPr/>
        </p:nvSpPr>
        <p:spPr>
          <a:xfrm>
            <a:off x="309741" y="5934390"/>
            <a:ext cx="509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PYTHON MINI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111" y="1176528"/>
            <a:ext cx="6227064" cy="547497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TECHNOLOGY USED: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IDE: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    Visual Studio CODE(vsc)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Interpreter: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	Python(3.8.10)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Python MODULES USED: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		STREAMLIT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		RANDOM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12D27F-3A4E-AAF6-879B-20A4B1E3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2102644"/>
            <a:ext cx="4076700" cy="1123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788B2-D968-3514-2AD9-A49C3FF4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819" y="322659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0406-6CCD-07C1-595E-F2C610029B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9937" y="346979"/>
            <a:ext cx="5602287" cy="676656"/>
          </a:xfrm>
        </p:spPr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FUTURE SCOPE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980F1-999C-4F71-C58C-00AD2171C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9937" y="1234440"/>
            <a:ext cx="8535988" cy="4389120"/>
          </a:xfrm>
        </p:spPr>
        <p:txBody>
          <a:bodyPr/>
          <a:lstStyle/>
          <a:p>
            <a:r>
              <a:rPr lang="en-IN" dirty="0"/>
              <a:t>Can be deployed on web to be made available for all.</a:t>
            </a:r>
          </a:p>
          <a:p>
            <a:r>
              <a:rPr lang="en-IN" dirty="0"/>
              <a:t>Customized workout videos made by a group can be added to application instead of relying on YouTube videos which can lead to the creation of a fitness brand.</a:t>
            </a:r>
          </a:p>
          <a:p>
            <a:r>
              <a:rPr lang="en-IN" dirty="0"/>
              <a:t>Can be implemented in open gyms where there are no trainers so that users can follow a structured workout routine.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465274-D988-44DA-343E-11C1B6A839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98F1A-9166-39C6-2DFB-C2EC4162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289" y="443484"/>
            <a:ext cx="5468112" cy="1435608"/>
          </a:xfrm>
        </p:spPr>
        <p:txBody>
          <a:bodyPr/>
          <a:lstStyle/>
          <a:p>
            <a:r>
              <a:rPr lang="en-IN" i="1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84C23-0B9D-D4B9-A3F9-51E714B1A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D6B2-EC74-3DFF-E341-17768742C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66F90D-BC27-A23A-D5DD-BFE91ECC17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9A213F-54FF-2274-6C99-54F5FEDE0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26702E-D74D-C80D-31C6-82076F6FD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1" y="5422392"/>
            <a:ext cx="2607183" cy="159258"/>
          </a:xfrm>
        </p:spPr>
        <p:txBody>
          <a:bodyPr/>
          <a:lstStyle/>
          <a:p>
            <a:r>
              <a:rPr lang="en-IN" dirty="0"/>
              <a:t>DHANUSH KONDAPARTHY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C1FFE-CD05-507A-878F-57653FB73C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1602-21-737-134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B9735-39EE-3840-EDFE-4C42EBE8E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CHILUPURI NALIN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2A8CF-CD3F-BEC7-C640-CDC11FD9AB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1602-21-737-153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AE9787-FEC6-39AE-D192-966560C273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DILEEP RAJ RAVULA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FC3E10-5351-ACAF-EB37-1EAC4D5703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1602-21-737-136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69FA5FE-EFAD-9C82-1C5C-6B5F6FA547FB}"/>
              </a:ext>
            </a:extLst>
          </p:cNvPr>
          <p:cNvSpPr txBox="1">
            <a:spLocks/>
          </p:cNvSpPr>
          <p:nvPr/>
        </p:nvSpPr>
        <p:spPr>
          <a:xfrm>
            <a:off x="8963028" y="5422392"/>
            <a:ext cx="2340864" cy="2743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err="1"/>
              <a:t>Mr.MANOJ</a:t>
            </a:r>
            <a:r>
              <a:rPr lang="en-IN" dirty="0"/>
              <a:t> PATIL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FC776E1-39E4-5707-D7EC-8D1128747AA0}"/>
              </a:ext>
            </a:extLst>
          </p:cNvPr>
          <p:cNvSpPr txBox="1">
            <a:spLocks/>
          </p:cNvSpPr>
          <p:nvPr/>
        </p:nvSpPr>
        <p:spPr>
          <a:xfrm>
            <a:off x="8963028" y="5744814"/>
            <a:ext cx="2340864" cy="2746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MENTOR</a:t>
            </a:r>
          </a:p>
        </p:txBody>
      </p:sp>
    </p:spTree>
    <p:extLst>
      <p:ext uri="{BB962C8B-B14F-4D97-AF65-F5344CB8AC3E}">
        <p14:creationId xmlns:p14="http://schemas.microsoft.com/office/powerpoint/2010/main" val="267931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-394447" y="0"/>
            <a:ext cx="5278745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25487" y="472152"/>
            <a:ext cx="5166360" cy="676656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8611" y="1620959"/>
            <a:ext cx="7941267" cy="421506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effectLst/>
              </a:rPr>
              <a:t>The past few years has taken a toll on the physical Health of billions of people across the globe.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effectLst/>
              </a:rPr>
              <a:t>Staying safe in a post-pandemic world means maintaining a healthy immune system, becoming physically active, eating well and maintaining a healthy body weight.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spc="100" dirty="0">
                <a:cs typeface="Calibri"/>
              </a:rPr>
              <a:t>HECTIC SCHEDULES HAVE A PART TO PLAY IN BAD PHYISICAL HEALTH OF PEOPLE.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effectLst/>
              </a:rPr>
              <a:t>Also, There is a direct correlation between obesity and developing serious COVID-19 complications and chronic diseases. In fact, about 78 percent of people who have been hospitalized, needed a ventilator, or died from COVID-19 have been overweight or obese, according to the </a:t>
            </a:r>
            <a:r>
              <a:rPr lang="en-US" sz="1800" b="0" i="0" u="none" strike="noStrike" dirty="0">
                <a:effectLst/>
              </a:rPr>
              <a:t>Centers for Disease Control and Prevention (CDC)</a:t>
            </a:r>
            <a:r>
              <a:rPr lang="en-US" sz="1800" b="0" i="0" dirty="0">
                <a:effectLst/>
              </a:rPr>
              <a:t>. And once the scourge of COVID has passed, the leading causes of death will continue to be heart disease and cancers — all exacerbated by physical inactivity and overweight.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>
          <a:xfrm>
            <a:off x="4516672" y="0"/>
            <a:ext cx="7872551" cy="68579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2" y="547765"/>
            <a:ext cx="5331508" cy="74039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SOLUTION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94" y="1835925"/>
            <a:ext cx="5504688" cy="907587"/>
          </a:xfrm>
        </p:spPr>
        <p:txBody>
          <a:bodyPr/>
          <a:lstStyle/>
          <a:p>
            <a:r>
              <a:rPr lang="en-US" b="0" dirty="0"/>
              <a:t>WHAT IF WE HAD A PERSONAL WORKOUT GENERATOR ?</a:t>
            </a:r>
          </a:p>
          <a:p>
            <a:r>
              <a:rPr lang="en-US" b="0" dirty="0"/>
              <a:t>TO solve the problem of physical inactivity in this tech driven world we’ve come up with the solution of personal workout generator.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5552" y="627460"/>
            <a:ext cx="6480944" cy="2944368"/>
          </a:xfrm>
        </p:spPr>
        <p:txBody>
          <a:bodyPr>
            <a:normAutofit/>
          </a:bodyPr>
          <a:lstStyle/>
          <a:p>
            <a:r>
              <a:rPr lang="en-US" dirty="0"/>
              <a:t>OUR project is a web-based application created using Python that takes in inputs regarding our health status and gives you a workout routine as a deliverable.</a:t>
            </a:r>
          </a:p>
          <a:p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makes our Application unique?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6" name="Picture Placeholder 15" descr="Close up of a hand holding a dumbbell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" b="12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2E981-162A-BBE8-40A4-531892A1AAF3}"/>
              </a:ext>
            </a:extLst>
          </p:cNvPr>
          <p:cNvSpPr txBox="1"/>
          <p:nvPr/>
        </p:nvSpPr>
        <p:spPr>
          <a:xfrm>
            <a:off x="225552" y="2625422"/>
            <a:ext cx="5307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 our application we have included a BMI and BMR calculator , that gives the user an idea of how much energy he/she may consume daily(TDEE) and how healthy they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Assigning Fitness levels based on a “Squat Test”, unlike other apps that confuse by giving loads of workouts irrespective of your fitness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For users with Advanced Fitness levels and Athletes we have included Sport-Specific exercises and Plyometrics which focuses on advanced athleticism.</a:t>
            </a:r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FITNESs LEVEL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BREAKDOWN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F5354C-9593-F7AF-B20A-6C93952EB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09700" y="2772632"/>
            <a:ext cx="1810512" cy="5029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Univers Condensed" panose="020B0506020202050204" pitchFamily="34" charset="0"/>
              </a:rPr>
              <a:t>BEGINNER</a:t>
            </a:r>
            <a:endParaRPr lang="en-US" sz="20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5A5271-DC2F-87A4-4E33-389D566ADD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5630" y="2791417"/>
            <a:ext cx="2143091" cy="5029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Univers Condensed" panose="020B0506020202050204" pitchFamily="34" charset="0"/>
              </a:rPr>
              <a:t>intermediate</a:t>
            </a:r>
            <a:endParaRPr lang="en-US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C423C3-2A05-6038-1C90-717016366C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458624"/>
            <a:ext cx="3849624" cy="2313432"/>
          </a:xfrm>
        </p:spPr>
        <p:txBody>
          <a:bodyPr/>
          <a:lstStyle/>
          <a:p>
            <a:r>
              <a:rPr lang="en-US" dirty="0"/>
              <a:t>LEVEL ASSIGNED BASED ON OUTCOME OF SQUAT TEST.</a:t>
            </a:r>
          </a:p>
          <a:p>
            <a:r>
              <a:rPr lang="en-US" dirty="0"/>
              <a:t>Sub-divided into various groups based on health conditions.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27105B-B628-8214-9FD4-68D146E193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3029" y="2781395"/>
            <a:ext cx="1810512" cy="5029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Univers Condensed" panose="020B0506020202050204" pitchFamily="34" charset="0"/>
              </a:rPr>
              <a:t>ADVANCED</a:t>
            </a:r>
            <a:endParaRPr lang="en-US" sz="20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D6BCDA-55B3-B78E-2519-865189CA6B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00550" y="3445177"/>
            <a:ext cx="3248059" cy="2313432"/>
          </a:xfrm>
        </p:spPr>
        <p:txBody>
          <a:bodyPr/>
          <a:lstStyle/>
          <a:p>
            <a:r>
              <a:rPr lang="en-US" dirty="0"/>
              <a:t>LEVEL ASSIGNED BASED ON OUTCOME OF SQUAT TEST.</a:t>
            </a:r>
          </a:p>
          <a:p>
            <a:r>
              <a:rPr lang="en-US" dirty="0"/>
              <a:t>Sub-divided into groups based on health status and fitness goal.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E758DBC-AA03-EDC9-6068-1FDA3D947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609" y="3458624"/>
            <a:ext cx="3912455" cy="2313432"/>
          </a:xfrm>
        </p:spPr>
        <p:txBody>
          <a:bodyPr/>
          <a:lstStyle/>
          <a:p>
            <a:r>
              <a:rPr lang="en-US" dirty="0"/>
              <a:t>LEVEL ASSIGNED BASED ON OUTCOME OF SQUAT TEST.</a:t>
            </a:r>
          </a:p>
          <a:p>
            <a:r>
              <a:rPr lang="en-US" dirty="0"/>
              <a:t>Sub-divided workouts into Athlete and Non-Athlete.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84D78-1C1B-BB8D-8BE1-A3BDDDED2EDC}"/>
              </a:ext>
            </a:extLst>
          </p:cNvPr>
          <p:cNvSpPr txBox="1"/>
          <p:nvPr/>
        </p:nvSpPr>
        <p:spPr>
          <a:xfrm>
            <a:off x="2739760" y="5374345"/>
            <a:ext cx="7001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 fitness level is assigned to the user based on the outcome of the squat test. This test is a standardized test verified by </a:t>
            </a:r>
            <a:r>
              <a:rPr lang="en-I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Fitness ebook, by Vince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W.</a:t>
            </a:r>
            <a:r>
              <a:rPr lang="en-I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Antonetti , </a:t>
            </a:r>
            <a:r>
              <a:rPr lang="en-IN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Ph.D</a:t>
            </a:r>
            <a:r>
              <a:rPr lang="en-IN" sz="1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who</a:t>
            </a:r>
            <a:r>
              <a:rPr lang="en-US" sz="1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an emeritus professor at Manhattan College. He is a weight control and fitness expert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4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85592C-A07D-6E90-3D95-B747A341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70CF7-7DD5-6461-FFA2-0D2A21693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A32B9E3-9BE7-9D4E-DED7-4AB43C6D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24" y="315912"/>
            <a:ext cx="5124421" cy="5783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B0DA7-094C-C143-1970-C09D2F5249D5}"/>
              </a:ext>
            </a:extLst>
          </p:cNvPr>
          <p:cNvSpPr txBox="1"/>
          <p:nvPr/>
        </p:nvSpPr>
        <p:spPr>
          <a:xfrm rot="10800000">
            <a:off x="3451530" y="1057291"/>
            <a:ext cx="412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{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D2185-D2A4-BE39-CF14-E22646808123}"/>
              </a:ext>
            </a:extLst>
          </p:cNvPr>
          <p:cNvSpPr txBox="1"/>
          <p:nvPr/>
        </p:nvSpPr>
        <p:spPr>
          <a:xfrm>
            <a:off x="3525706" y="1575348"/>
            <a:ext cx="4413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0C181-BFB7-E34D-DE63-0ECE0D7CB99F}"/>
              </a:ext>
            </a:extLst>
          </p:cNvPr>
          <p:cNvSpPr txBox="1"/>
          <p:nvPr/>
        </p:nvSpPr>
        <p:spPr>
          <a:xfrm>
            <a:off x="3568624" y="2368491"/>
            <a:ext cx="29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}</a:t>
            </a:r>
            <a:endParaRPr lang="en-IN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86572-6D7B-41FB-071E-3B6A1FC94D1D}"/>
              </a:ext>
            </a:extLst>
          </p:cNvPr>
          <p:cNvSpPr txBox="1"/>
          <p:nvPr/>
        </p:nvSpPr>
        <p:spPr>
          <a:xfrm>
            <a:off x="1910277" y="1129731"/>
            <a:ext cx="154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Advanced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8328A-98D3-4E5D-5BEE-5197AB88B1FC}"/>
              </a:ext>
            </a:extLst>
          </p:cNvPr>
          <p:cNvSpPr txBox="1"/>
          <p:nvPr/>
        </p:nvSpPr>
        <p:spPr>
          <a:xfrm>
            <a:off x="1910277" y="1815153"/>
            <a:ext cx="16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Intermediate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3254C-7A98-9DAB-408D-53928ADBB48D}"/>
              </a:ext>
            </a:extLst>
          </p:cNvPr>
          <p:cNvSpPr txBox="1"/>
          <p:nvPr/>
        </p:nvSpPr>
        <p:spPr>
          <a:xfrm>
            <a:off x="1915742" y="2580535"/>
            <a:ext cx="201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Beginner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D2E56-200E-E00E-3DDE-D9AE49F59E1E}"/>
              </a:ext>
            </a:extLst>
          </p:cNvPr>
          <p:cNvSpPr txBox="1"/>
          <p:nvPr/>
        </p:nvSpPr>
        <p:spPr>
          <a:xfrm rot="10800000">
            <a:off x="3418101" y="3774738"/>
            <a:ext cx="412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{</a:t>
            </a:r>
            <a:endParaRPr lang="en-IN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5B1DD-BBD6-15B3-1CA7-C5DF169F7245}"/>
              </a:ext>
            </a:extLst>
          </p:cNvPr>
          <p:cNvSpPr txBox="1"/>
          <p:nvPr/>
        </p:nvSpPr>
        <p:spPr>
          <a:xfrm>
            <a:off x="3536839" y="4420879"/>
            <a:ext cx="4413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8442E-39A6-2799-76CD-B2ADB9EDA798}"/>
              </a:ext>
            </a:extLst>
          </p:cNvPr>
          <p:cNvSpPr txBox="1"/>
          <p:nvPr/>
        </p:nvSpPr>
        <p:spPr>
          <a:xfrm>
            <a:off x="3523932" y="5249305"/>
            <a:ext cx="29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}</a:t>
            </a:r>
            <a:endParaRPr lang="en-IN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3AB08-BB61-93F3-E7E9-C031291F0375}"/>
              </a:ext>
            </a:extLst>
          </p:cNvPr>
          <p:cNvSpPr txBox="1"/>
          <p:nvPr/>
        </p:nvSpPr>
        <p:spPr>
          <a:xfrm>
            <a:off x="1974634" y="3848603"/>
            <a:ext cx="154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Advanced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5051A-5B74-7FB9-4D19-01E1E1765982}"/>
              </a:ext>
            </a:extLst>
          </p:cNvPr>
          <p:cNvSpPr txBox="1"/>
          <p:nvPr/>
        </p:nvSpPr>
        <p:spPr>
          <a:xfrm>
            <a:off x="1881898" y="4560507"/>
            <a:ext cx="16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Intermediate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D17EA-D016-29AB-5830-DC3DF1DFF733}"/>
              </a:ext>
            </a:extLst>
          </p:cNvPr>
          <p:cNvSpPr txBox="1"/>
          <p:nvPr/>
        </p:nvSpPr>
        <p:spPr>
          <a:xfrm>
            <a:off x="1974634" y="5335776"/>
            <a:ext cx="11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Beginner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B0697-96F9-4B04-D691-11B393AC8C05}"/>
              </a:ext>
            </a:extLst>
          </p:cNvPr>
          <p:cNvSpPr txBox="1"/>
          <p:nvPr/>
        </p:nvSpPr>
        <p:spPr>
          <a:xfrm>
            <a:off x="9572169" y="476115"/>
            <a:ext cx="2257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Grandview" panose="020B0604020202020204" pitchFamily="34" charset="0"/>
              </a:rPr>
              <a:t>Source :</a:t>
            </a:r>
            <a:r>
              <a:rPr lang="en-US" sz="1400" dirty="0">
                <a:solidFill>
                  <a:schemeClr val="bg1"/>
                </a:solidFill>
                <a:latin typeface="Grandview" panose="020B0604020202020204" pitchFamily="34" charset="0"/>
              </a:rPr>
              <a:t> originally taken from Total Fitness </a:t>
            </a:r>
            <a:r>
              <a:rPr lang="en-US" sz="1400" dirty="0" err="1">
                <a:solidFill>
                  <a:schemeClr val="bg1"/>
                </a:solidFill>
                <a:latin typeface="Grandview" panose="020B0604020202020204" pitchFamily="34" charset="0"/>
              </a:rPr>
              <a:t>ebook</a:t>
            </a:r>
            <a:r>
              <a:rPr lang="en-US" sz="1400" dirty="0">
                <a:solidFill>
                  <a:schemeClr val="bg1"/>
                </a:solidFill>
                <a:latin typeface="Grandview" panose="020B0604020202020204" pitchFamily="34" charset="0"/>
              </a:rPr>
              <a:t>, by Vince Antonetti</a:t>
            </a:r>
            <a:endParaRPr lang="en-IN" sz="1400" dirty="0">
              <a:solidFill>
                <a:schemeClr val="bg1"/>
              </a:solidFill>
              <a:latin typeface="Grandvi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59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0405B1-1435-40DF-BE38-0890272A4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47828"/>
            <a:ext cx="7562088" cy="676656"/>
          </a:xfrm>
        </p:spPr>
        <p:txBody>
          <a:bodyPr/>
          <a:lstStyle/>
          <a:p>
            <a:r>
              <a:rPr lang="en-US" dirty="0"/>
              <a:t>OUTPUTs: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57350-7842-8DDA-24D8-3583EE68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FIT-BUDDY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0F5F2-510F-ECD2-0920-69BB6D42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F202DD-C644-D281-A405-AE848F8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26048"/>
            <a:ext cx="8949690" cy="48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98F4A-4D2F-6C4C-5907-2D706942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7" y="304800"/>
            <a:ext cx="1149908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7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6687BB-2A8E-6761-8DD8-CAAB753D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8" y="523254"/>
            <a:ext cx="10626249" cy="565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985FE-08C3-B249-EADF-244C09359AD9}"/>
              </a:ext>
            </a:extLst>
          </p:cNvPr>
          <p:cNvSpPr txBox="1"/>
          <p:nvPr/>
        </p:nvSpPr>
        <p:spPr>
          <a:xfrm>
            <a:off x="9881059" y="6192831"/>
            <a:ext cx="1219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Fit-BUDDY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1B3FF-8BB6-91AC-272A-FFE5CDDB44F4}"/>
              </a:ext>
            </a:extLst>
          </p:cNvPr>
          <p:cNvSpPr txBox="1"/>
          <p:nvPr/>
        </p:nvSpPr>
        <p:spPr>
          <a:xfrm>
            <a:off x="11207836" y="6175792"/>
            <a:ext cx="627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94A09A9-5501-47C1-A89A-A340965A2BE2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5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242</TotalTime>
  <Words>596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Grandview</vt:lpstr>
      <vt:lpstr>Times New Roman</vt:lpstr>
      <vt:lpstr>Univers</vt:lpstr>
      <vt:lpstr>Univers Condensed</vt:lpstr>
      <vt:lpstr>Office Theme</vt:lpstr>
      <vt:lpstr>FIT-BUDDY </vt:lpstr>
      <vt:lpstr>PowerPoint Presentation</vt:lpstr>
      <vt:lpstr>SOLUTION  </vt:lpstr>
      <vt:lpstr>PowerPoint Presentation</vt:lpstr>
      <vt:lpstr>FITNESs LEVEL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FIT-BUDDY</dc:title>
  <dc:creator>Nalin</dc:creator>
  <cp:lastModifiedBy>Nalin</cp:lastModifiedBy>
  <cp:revision>9</cp:revision>
  <dcterms:created xsi:type="dcterms:W3CDTF">2023-02-04T14:49:58Z</dcterms:created>
  <dcterms:modified xsi:type="dcterms:W3CDTF">2023-05-04T16:18:08Z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